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84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058FB5-611E-417F-AD0A-ED2D8EE70770}" v="3" dt="2026-08-24T12:21:32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50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jp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7.jpe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ABB21-DB5D-00B8-FDCD-2AA2D9067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hape, rectangle&#10;&#10;Description automatically generated">
            <a:extLst>
              <a:ext uri="{FF2B5EF4-FFF2-40B4-BE49-F238E27FC236}">
                <a16:creationId xmlns:a16="http://schemas.microsoft.com/office/drawing/2014/main" id="{8FF14A2D-8A03-6F77-10FD-7F7FFCCE1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6318" y="-1"/>
            <a:ext cx="5299364" cy="685800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809B0-E217-68B0-0575-8181A1EA3762}"/>
              </a:ext>
            </a:extLst>
          </p:cNvPr>
          <p:cNvSpPr txBox="1"/>
          <p:nvPr/>
        </p:nvSpPr>
        <p:spPr>
          <a:xfrm>
            <a:off x="3506812" y="165372"/>
            <a:ext cx="3890147" cy="251789"/>
          </a:xfrm>
          <a:prstGeom prst="rect">
            <a:avLst/>
          </a:prstGeom>
          <a:noFill/>
        </p:spPr>
        <p:txBody>
          <a:bodyPr wrap="square" lIns="62345" tIns="31173" rIns="62345" bIns="31173" rtlCol="0" anchor="ctr">
            <a:spAutoFit/>
          </a:bodyPr>
          <a:lstStyle/>
          <a:p>
            <a:pPr algn="ctr"/>
            <a:r>
              <a:rPr lang="en-US" sz="1227" b="1" dirty="0">
                <a:latin typeface="Calibri"/>
                <a:ea typeface="Calibri"/>
                <a:cs typeface="Calibri"/>
              </a:rPr>
              <a:t>August 24-28  </a:t>
            </a:r>
            <a:r>
              <a:rPr lang="en-US" sz="1091" dirty="0">
                <a:latin typeface="Calibri"/>
                <a:ea typeface="Calibri"/>
                <a:cs typeface="Calibri"/>
              </a:rPr>
              <a:t>7:30AM-9:30AM, 11:00AM-1:30PM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9D2102-7C5A-5D00-11EC-C3AE29063746}"/>
              </a:ext>
            </a:extLst>
          </p:cNvPr>
          <p:cNvSpPr/>
          <p:nvPr/>
        </p:nvSpPr>
        <p:spPr>
          <a:xfrm>
            <a:off x="7065680" y="129066"/>
            <a:ext cx="1824182" cy="320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345" tIns="31173" rIns="62345" bIns="31173" rtlCol="0" anchor="ctr"/>
          <a:lstStyle/>
          <a:p>
            <a:pPr algn="ctr"/>
            <a:r>
              <a:rPr lang="en-US" sz="2454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1300 Café 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0CC1101-D1D5-41DA-8AF2-E2D0FDB8ACF7}"/>
              </a:ext>
            </a:extLst>
          </p:cNvPr>
          <p:cNvGraphicFramePr>
            <a:graphicFrameLocks noGrp="1"/>
          </p:cNvGraphicFramePr>
          <p:nvPr/>
        </p:nvGraphicFramePr>
        <p:xfrm>
          <a:off x="3420646" y="782452"/>
          <a:ext cx="2508427" cy="1340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980">
                  <a:extLst>
                    <a:ext uri="{9D8B030D-6E8A-4147-A177-3AD203B41FA5}">
                      <a16:colId xmlns:a16="http://schemas.microsoft.com/office/drawing/2014/main" val="1033459436"/>
                    </a:ext>
                  </a:extLst>
                </a:gridCol>
                <a:gridCol w="1542447">
                  <a:extLst>
                    <a:ext uri="{9D8B030D-6E8A-4147-A177-3AD203B41FA5}">
                      <a16:colId xmlns:a16="http://schemas.microsoft.com/office/drawing/2014/main" val="680848447"/>
                    </a:ext>
                  </a:extLst>
                </a:gridCol>
              </a:tblGrid>
              <a:tr h="446705">
                <a:tc>
                  <a:txBody>
                    <a:bodyPr/>
                    <a:lstStyle/>
                    <a:p>
                      <a:pPr marL="0" marR="0" lvl="0" indent="0" algn="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>
                          <a:ln>
                            <a:noFill/>
                          </a:ln>
                          <a:latin typeface="Century Gothic" panose="020B0502020202020204" pitchFamily="34" charset="0"/>
                        </a:rPr>
                        <a:t>MONDAY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>
                        <a:ln>
                          <a:noFill/>
                        </a:ln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944376"/>
                  </a:ext>
                </a:extLst>
              </a:tr>
              <a:tr h="446705">
                <a:tc>
                  <a:txBody>
                    <a:bodyPr/>
                    <a:lstStyle/>
                    <a:p>
                      <a:pPr algn="r"/>
                      <a:r>
                        <a:rPr lang="en-US" sz="1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TUESDAY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720743"/>
                  </a:ext>
                </a:extLst>
              </a:tr>
              <a:tr h="446705">
                <a:tc>
                  <a:txBody>
                    <a:bodyPr/>
                    <a:lstStyle/>
                    <a:p>
                      <a:pPr algn="r"/>
                      <a:r>
                        <a:rPr lang="en-US" sz="1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WEDNESDAY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520490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902F614-1E94-7A6B-BB50-123014831927}"/>
              </a:ext>
            </a:extLst>
          </p:cNvPr>
          <p:cNvGraphicFramePr>
            <a:graphicFrameLocks noGrp="1"/>
          </p:cNvGraphicFramePr>
          <p:nvPr/>
        </p:nvGraphicFramePr>
        <p:xfrm>
          <a:off x="5539785" y="926581"/>
          <a:ext cx="2255604" cy="1094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8619">
                  <a:extLst>
                    <a:ext uri="{9D8B030D-6E8A-4147-A177-3AD203B41FA5}">
                      <a16:colId xmlns:a16="http://schemas.microsoft.com/office/drawing/2014/main" val="3361939536"/>
                    </a:ext>
                  </a:extLst>
                </a:gridCol>
                <a:gridCol w="1386985">
                  <a:extLst>
                    <a:ext uri="{9D8B030D-6E8A-4147-A177-3AD203B41FA5}">
                      <a16:colId xmlns:a16="http://schemas.microsoft.com/office/drawing/2014/main" val="2579274786"/>
                    </a:ext>
                  </a:extLst>
                </a:gridCol>
              </a:tblGrid>
              <a:tr h="287521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en-US" sz="1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000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352375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algn="r"/>
                      <a:r>
                        <a:rPr lang="en-US" sz="1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THURSDAY</a:t>
                      </a:r>
                    </a:p>
                    <a:p>
                      <a:pPr algn="r"/>
                      <a:endParaRPr lang="en-US" sz="1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r"/>
                      <a:endParaRPr lang="en-US" sz="1000" b="1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103759"/>
                  </a:ext>
                </a:extLst>
              </a:tr>
              <a:tr h="287521">
                <a:tc>
                  <a:txBody>
                    <a:bodyPr/>
                    <a:lstStyle/>
                    <a:p>
                      <a:pPr algn="r"/>
                      <a:r>
                        <a:rPr lang="en-US" sz="1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FRIDAY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n>
                          <a:noFill/>
                        </a:ln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45186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F346A38-C92F-09A7-2491-FB68B1A6C7A8}"/>
              </a:ext>
            </a:extLst>
          </p:cNvPr>
          <p:cNvGraphicFramePr>
            <a:graphicFrameLocks noGrp="1"/>
          </p:cNvGraphicFramePr>
          <p:nvPr/>
        </p:nvGraphicFramePr>
        <p:xfrm>
          <a:off x="3635170" y="4276101"/>
          <a:ext cx="1519625" cy="19191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9625">
                  <a:extLst>
                    <a:ext uri="{9D8B030D-6E8A-4147-A177-3AD203B41FA5}">
                      <a16:colId xmlns:a16="http://schemas.microsoft.com/office/drawing/2014/main" val="1586109898"/>
                    </a:ext>
                  </a:extLst>
                </a:gridCol>
              </a:tblGrid>
              <a:tr h="1274879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700" dirty="0">
                        <a:ln>
                          <a:noFill/>
                        </a:ln>
                        <a:latin typeface="Century Gothic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6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737386"/>
                  </a:ext>
                </a:extLst>
              </a:tr>
              <a:tr h="207818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404912"/>
                  </a:ext>
                </a:extLst>
              </a:tr>
              <a:tr h="207818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273454"/>
                  </a:ext>
                </a:extLst>
              </a:tr>
              <a:tr h="207818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9487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EDE5744-7C00-ACBC-6B5C-C0657DA44769}"/>
              </a:ext>
            </a:extLst>
          </p:cNvPr>
          <p:cNvGraphicFramePr>
            <a:graphicFrameLocks noGrp="1"/>
          </p:cNvGraphicFramePr>
          <p:nvPr/>
        </p:nvGraphicFramePr>
        <p:xfrm>
          <a:off x="5403273" y="2168755"/>
          <a:ext cx="1385455" cy="30717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5455">
                  <a:extLst>
                    <a:ext uri="{9D8B030D-6E8A-4147-A177-3AD203B41FA5}">
                      <a16:colId xmlns:a16="http://schemas.microsoft.com/office/drawing/2014/main" val="1586109898"/>
                    </a:ext>
                  </a:extLst>
                </a:gridCol>
              </a:tblGrid>
              <a:tr h="20158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Hawaiian Fido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Not Chi Dog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Frank Bahn Mi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Mexican Street Corn Dog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Tater Tots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none" strike="noStrike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entury Gothic"/>
                          <a:ea typeface="Calibri Light"/>
                          <a:cs typeface="Calibri Light"/>
                        </a:rPr>
                        <a:t>Blue Cheese Coleslaw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dirty="0">
                        <a:ln>
                          <a:noFill/>
                        </a:ln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737386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404912"/>
                  </a:ext>
                </a:extLst>
              </a:tr>
              <a:tr h="192105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485638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273454"/>
                  </a:ext>
                </a:extLst>
              </a:tr>
              <a:tr h="218209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9487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C6FD601-74D1-D062-11BE-C03594C2C33D}"/>
              </a:ext>
            </a:extLst>
          </p:cNvPr>
          <p:cNvGraphicFramePr>
            <a:graphicFrameLocks noGrp="1"/>
          </p:cNvGraphicFramePr>
          <p:nvPr/>
        </p:nvGraphicFramePr>
        <p:xfrm>
          <a:off x="7167004" y="2432108"/>
          <a:ext cx="1455662" cy="2924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5662">
                  <a:extLst>
                    <a:ext uri="{9D8B030D-6E8A-4147-A177-3AD203B41FA5}">
                      <a16:colId xmlns:a16="http://schemas.microsoft.com/office/drawing/2014/main" val="1586109898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Baked Chicken Wings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Korean Style Fried Chicken Wings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Celery &amp; Carrot Sticks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Jo </a:t>
                      </a:r>
                      <a:r>
                        <a:rPr lang="en-US" sz="1000" dirty="0" err="1">
                          <a:ln>
                            <a:noFill/>
                          </a:ln>
                          <a:latin typeface="Century Gothic"/>
                        </a:rPr>
                        <a:t>Jo</a:t>
                      </a: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 Potato Wedges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Smoked Gouda Mac &amp; Cheese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entury Gothic"/>
                        </a:rPr>
                        <a:t>Assorted Sauces &amp; Dips 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737386"/>
                  </a:ext>
                </a:extLst>
              </a:tr>
              <a:tr h="374624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404912"/>
                  </a:ext>
                </a:extLst>
              </a:tr>
              <a:tr h="374624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485638"/>
                  </a:ext>
                </a:extLst>
              </a:tr>
              <a:tr h="207818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000">
                        <a:ln>
                          <a:noFill/>
                        </a:ln>
                        <a:latin typeface="Century Gothic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273454"/>
                  </a:ext>
                </a:extLst>
              </a:tr>
              <a:tr h="374624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10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94873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8514EF2-83A4-81D0-998A-93515C73792C}"/>
              </a:ext>
            </a:extLst>
          </p:cNvPr>
          <p:cNvGraphicFramePr>
            <a:graphicFrameLocks noGrp="1"/>
          </p:cNvGraphicFramePr>
          <p:nvPr/>
        </p:nvGraphicFramePr>
        <p:xfrm>
          <a:off x="7066501" y="4328678"/>
          <a:ext cx="1584311" cy="2039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311">
                  <a:extLst>
                    <a:ext uri="{9D8B030D-6E8A-4147-A177-3AD203B41FA5}">
                      <a16:colId xmlns:a16="http://schemas.microsoft.com/office/drawing/2014/main" val="1033459436"/>
                    </a:ext>
                  </a:extLst>
                </a:gridCol>
              </a:tblGrid>
              <a:tr h="371573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MONDAY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Cheesy Potato 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9231808"/>
                  </a:ext>
                </a:extLst>
              </a:tr>
              <a:tr h="37157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TUESDAY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Chicken Chili 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133222"/>
                  </a:ext>
                </a:extLst>
              </a:tr>
              <a:tr h="37157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WEDNESDAY</a:t>
                      </a:r>
                      <a:endParaRPr lang="en-US" sz="10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 Light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Beef &amp; Veggie 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322441"/>
                  </a:ext>
                </a:extLst>
              </a:tr>
              <a:tr h="371573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THURSDAY</a:t>
                      </a:r>
                    </a:p>
                    <a:p>
                      <a:pPr algn="ctr"/>
                      <a:r>
                        <a:rPr lang="en-US" sz="1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Pozole Verde 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95650"/>
                  </a:ext>
                </a:extLst>
              </a:tr>
              <a:tr h="353291">
                <a:tc>
                  <a:txBody>
                    <a:bodyPr/>
                    <a:lstStyle/>
                    <a:p>
                      <a:pPr algn="ctr"/>
                      <a:r>
                        <a:rPr lang="en-US" sz="1000" b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FRIDAY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000" b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 Light"/>
                        </a:rPr>
                        <a:t>Du Jour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7722526"/>
                  </a:ext>
                </a:extLst>
              </a:tr>
              <a:tr h="185787"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7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65297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845EAADB-10BA-5AA5-7B04-F6D49765FB10}"/>
              </a:ext>
            </a:extLst>
          </p:cNvPr>
          <p:cNvGrpSpPr/>
          <p:nvPr/>
        </p:nvGrpSpPr>
        <p:grpSpPr>
          <a:xfrm>
            <a:off x="-1848959" y="5316351"/>
            <a:ext cx="1051686" cy="155299"/>
            <a:chOff x="283577" y="9027970"/>
            <a:chExt cx="1542473" cy="22777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6850764-2EDC-E5A1-9E74-577F6C269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577" y="9082418"/>
              <a:ext cx="118872" cy="11887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D90F19-F39C-190F-2A9B-BEC8C057F736}"/>
                </a:ext>
              </a:extLst>
            </p:cNvPr>
            <p:cNvSpPr txBox="1"/>
            <p:nvPr/>
          </p:nvSpPr>
          <p:spPr>
            <a:xfrm>
              <a:off x="474910" y="9027970"/>
              <a:ext cx="1351140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>
                  <a:latin typeface="Century Gothic" panose="020B0502020202020204" pitchFamily="34" charset="0"/>
                </a:rPr>
                <a:t>555.555.5555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A17A1A-27B6-46EB-522D-920260698AFC}"/>
              </a:ext>
            </a:extLst>
          </p:cNvPr>
          <p:cNvGrpSpPr/>
          <p:nvPr/>
        </p:nvGrpSpPr>
        <p:grpSpPr>
          <a:xfrm>
            <a:off x="-1845268" y="5575440"/>
            <a:ext cx="1044305" cy="155299"/>
            <a:chOff x="283577" y="9233960"/>
            <a:chExt cx="1531647" cy="22777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A4ECF47-5A8A-D1A0-BF9B-C532F4FFF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577" y="9291756"/>
              <a:ext cx="114300" cy="1143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B3A93E-A61E-B982-5A06-0F8BF144169A}"/>
                </a:ext>
              </a:extLst>
            </p:cNvPr>
            <p:cNvSpPr txBox="1"/>
            <p:nvPr/>
          </p:nvSpPr>
          <p:spPr>
            <a:xfrm>
              <a:off x="464084" y="9233960"/>
              <a:ext cx="1351140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www.YourCafeWebsite.com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61EAEE8-0F8E-A371-3A4A-50FF65980924}"/>
              </a:ext>
            </a:extLst>
          </p:cNvPr>
          <p:cNvGrpSpPr/>
          <p:nvPr/>
        </p:nvGrpSpPr>
        <p:grpSpPr>
          <a:xfrm>
            <a:off x="-1848959" y="5835978"/>
            <a:ext cx="1051686" cy="155299"/>
            <a:chOff x="283577" y="9442074"/>
            <a:chExt cx="1542473" cy="22777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2A835FE-AE0B-567D-9D22-C5F6B73C8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577" y="9496522"/>
              <a:ext cx="114300" cy="1143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7406E9-0019-2861-A63D-BEAA0556EB89}"/>
                </a:ext>
              </a:extLst>
            </p:cNvPr>
            <p:cNvSpPr txBox="1"/>
            <p:nvPr/>
          </p:nvSpPr>
          <p:spPr>
            <a:xfrm>
              <a:off x="474910" y="9442074"/>
              <a:ext cx="1351140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A6C45C9-22D4-CEFF-9B20-148206AF7A12}"/>
              </a:ext>
            </a:extLst>
          </p:cNvPr>
          <p:cNvGrpSpPr/>
          <p:nvPr/>
        </p:nvGrpSpPr>
        <p:grpSpPr>
          <a:xfrm>
            <a:off x="-1849699" y="6094234"/>
            <a:ext cx="1053167" cy="155299"/>
            <a:chOff x="283577" y="9646839"/>
            <a:chExt cx="1544645" cy="227771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5939FE2-DB3B-E070-17C0-2BD9F8482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3577" y="9701287"/>
              <a:ext cx="118872" cy="11887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12828D-F799-C386-0675-4D6C729016E5}"/>
                </a:ext>
              </a:extLst>
            </p:cNvPr>
            <p:cNvSpPr txBox="1"/>
            <p:nvPr/>
          </p:nvSpPr>
          <p:spPr>
            <a:xfrm>
              <a:off x="474910" y="9646839"/>
              <a:ext cx="1353312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D8FBCE-46BA-2B97-8DEE-6E9E4D24057D}"/>
              </a:ext>
            </a:extLst>
          </p:cNvPr>
          <p:cNvGrpSpPr/>
          <p:nvPr/>
        </p:nvGrpSpPr>
        <p:grpSpPr>
          <a:xfrm>
            <a:off x="-1845268" y="6612267"/>
            <a:ext cx="1044305" cy="155299"/>
            <a:chOff x="-2968734" y="9797465"/>
            <a:chExt cx="1531647" cy="22777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6613C29-D563-9BAC-2510-C06E98426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968734" y="9852566"/>
              <a:ext cx="137160" cy="11756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423D64-DF25-A39B-F918-FBC306E2105A}"/>
                </a:ext>
              </a:extLst>
            </p:cNvPr>
            <p:cNvSpPr txBox="1"/>
            <p:nvPr/>
          </p:nvSpPr>
          <p:spPr>
            <a:xfrm>
              <a:off x="-2788227" y="9797465"/>
              <a:ext cx="1351140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DF4859-7341-EFF7-032B-19F174A4E57E}"/>
              </a:ext>
            </a:extLst>
          </p:cNvPr>
          <p:cNvGrpSpPr/>
          <p:nvPr/>
        </p:nvGrpSpPr>
        <p:grpSpPr>
          <a:xfrm>
            <a:off x="-1842724" y="6353472"/>
            <a:ext cx="1039217" cy="155299"/>
            <a:chOff x="-2950446" y="9539096"/>
            <a:chExt cx="1524185" cy="227771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3AAE4B2-FB74-1E39-5833-4B0B898E0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2950446" y="9596672"/>
              <a:ext cx="118872" cy="11261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8B8D0D1-F6A8-CA93-4CA8-5E2E8E8E869F}"/>
                </a:ext>
              </a:extLst>
            </p:cNvPr>
            <p:cNvSpPr txBox="1"/>
            <p:nvPr/>
          </p:nvSpPr>
          <p:spPr>
            <a:xfrm>
              <a:off x="-2777401" y="9539096"/>
              <a:ext cx="1351140" cy="2277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2E7E71-905D-1D9D-F4ED-CB65767E6538}"/>
              </a:ext>
            </a:extLst>
          </p:cNvPr>
          <p:cNvGrpSpPr/>
          <p:nvPr/>
        </p:nvGrpSpPr>
        <p:grpSpPr>
          <a:xfrm>
            <a:off x="-1850457" y="5032535"/>
            <a:ext cx="1054683" cy="155299"/>
            <a:chOff x="-2983956" y="8240877"/>
            <a:chExt cx="1546869" cy="227772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9484282-2A29-2C3A-6F9D-54D96E894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2983956" y="8263323"/>
              <a:ext cx="123092" cy="18288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145445-C5ED-D57E-5551-1DB1CDE1BEF6}"/>
                </a:ext>
              </a:extLst>
            </p:cNvPr>
            <p:cNvSpPr txBox="1"/>
            <p:nvPr/>
          </p:nvSpPr>
          <p:spPr>
            <a:xfrm>
              <a:off x="-2788226" y="8240877"/>
              <a:ext cx="1351139" cy="22777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>
                  <a:latin typeface="Century Gothic" panose="020B0502020202020204" pitchFamily="34" charset="0"/>
                </a:rPr>
                <a:t>YourInstaEatInfoV2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5EDB46-29DB-ED99-3762-E34CBC17C4A7}"/>
              </a:ext>
            </a:extLst>
          </p:cNvPr>
          <p:cNvGrpSpPr/>
          <p:nvPr/>
        </p:nvGrpSpPr>
        <p:grpSpPr>
          <a:xfrm>
            <a:off x="-2315110" y="4341098"/>
            <a:ext cx="1983988" cy="540485"/>
            <a:chOff x="-3839828" y="7254173"/>
            <a:chExt cx="2909849" cy="792711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B0F64C1-A901-97BC-3DCB-E860D2CC9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903954" y="7254173"/>
              <a:ext cx="1038101" cy="43600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A413983-7409-214A-C763-08C1E5AF5727}"/>
                </a:ext>
              </a:extLst>
            </p:cNvPr>
            <p:cNvSpPr txBox="1"/>
            <p:nvPr/>
          </p:nvSpPr>
          <p:spPr>
            <a:xfrm>
              <a:off x="-3839828" y="7726856"/>
              <a:ext cx="2909849" cy="3200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18" b="1">
                  <a:latin typeface="Century Gothic" panose="020B0502020202020204" pitchFamily="34" charset="0"/>
                </a:rPr>
                <a:t>YourInstaEatInfoV1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8FD22A5-BD88-C89A-5CC0-868F0732D9B5}"/>
              </a:ext>
            </a:extLst>
          </p:cNvPr>
          <p:cNvGrpSpPr/>
          <p:nvPr/>
        </p:nvGrpSpPr>
        <p:grpSpPr>
          <a:xfrm>
            <a:off x="3842784" y="6445487"/>
            <a:ext cx="2800075" cy="242595"/>
            <a:chOff x="283577" y="9082418"/>
            <a:chExt cx="1542474" cy="13363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D011FC7-3F88-B635-95FC-1ACC5D60F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577" y="9082418"/>
              <a:ext cx="118872" cy="11887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65B4DD3-D935-F1CE-8AB5-51DD0768D1C0}"/>
                </a:ext>
              </a:extLst>
            </p:cNvPr>
            <p:cNvSpPr txBox="1"/>
            <p:nvPr/>
          </p:nvSpPr>
          <p:spPr>
            <a:xfrm>
              <a:off x="474911" y="9100419"/>
              <a:ext cx="1351140" cy="115637"/>
            </a:xfrm>
            <a:prstGeom prst="rect">
              <a:avLst/>
            </a:prstGeom>
            <a:noFill/>
          </p:spPr>
          <p:txBody>
            <a:bodyPr wrap="square" lIns="62345" tIns="31173" rIns="62345" bIns="31173" rtlCol="0" anchor="ctr">
              <a:spAutoFit/>
            </a:bodyPr>
            <a:lstStyle/>
            <a:p>
              <a:r>
                <a:rPr lang="en-US" sz="955">
                  <a:latin typeface="Century Gothic"/>
                </a:rPr>
                <a:t>948-204-1662  757-252-1511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BE4B5C2-3BF4-B9D0-0D6B-6C800879EFF8}"/>
              </a:ext>
            </a:extLst>
          </p:cNvPr>
          <p:cNvGrpSpPr/>
          <p:nvPr/>
        </p:nvGrpSpPr>
        <p:grpSpPr>
          <a:xfrm>
            <a:off x="6124067" y="6336458"/>
            <a:ext cx="2687385" cy="325148"/>
            <a:chOff x="283577" y="9226942"/>
            <a:chExt cx="1480398" cy="179114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228F7CD-0D2E-978F-46C0-02CDFECDB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577" y="9291756"/>
              <a:ext cx="114300" cy="114300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BBB7D29-A020-4317-DA70-C2CD0AA97C44}"/>
                </a:ext>
              </a:extLst>
            </p:cNvPr>
            <p:cNvSpPr txBox="1"/>
            <p:nvPr/>
          </p:nvSpPr>
          <p:spPr>
            <a:xfrm>
              <a:off x="412835" y="9226942"/>
              <a:ext cx="1351140" cy="131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955">
                  <a:latin typeface="Century Gothic" panose="020B0502020202020204" pitchFamily="34" charset="0"/>
                </a:rPr>
                <a:t>ClaireEllingson@iammorrison.com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8E4022E4-5F87-6A73-C1C6-32DE1D3CA55D}"/>
              </a:ext>
            </a:extLst>
          </p:cNvPr>
          <p:cNvSpPr txBox="1"/>
          <p:nvPr/>
        </p:nvSpPr>
        <p:spPr>
          <a:xfrm>
            <a:off x="6342463" y="6519504"/>
            <a:ext cx="2452741" cy="209918"/>
          </a:xfrm>
          <a:prstGeom prst="rect">
            <a:avLst/>
          </a:prstGeom>
          <a:noFill/>
        </p:spPr>
        <p:txBody>
          <a:bodyPr wrap="square" lIns="62345" tIns="31173" rIns="62345" bIns="31173" rtlCol="0" anchor="ctr">
            <a:spAutoFit/>
          </a:bodyPr>
          <a:lstStyle/>
          <a:p>
            <a:r>
              <a:rPr lang="en-US" sz="955">
                <a:latin typeface="Century Gothic"/>
              </a:rPr>
              <a:t>AshleighWoodruff@iammorrison.com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CFE621-9398-DF06-85F6-DC228B01688C}"/>
              </a:ext>
            </a:extLst>
          </p:cNvPr>
          <p:cNvGraphicFramePr>
            <a:graphicFrameLocks noGrp="1"/>
          </p:cNvGraphicFramePr>
          <p:nvPr/>
        </p:nvGraphicFramePr>
        <p:xfrm>
          <a:off x="5450427" y="4712654"/>
          <a:ext cx="1385455" cy="4585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5455">
                  <a:extLst>
                    <a:ext uri="{9D8B030D-6E8A-4147-A177-3AD203B41FA5}">
                      <a16:colId xmlns:a16="http://schemas.microsoft.com/office/drawing/2014/main" val="158610989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Chef Inspired</a:t>
                      </a: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94873"/>
                  </a:ext>
                </a:extLst>
              </a:tr>
            </a:tbl>
          </a:graphicData>
        </a:graphic>
      </p:graphicFrame>
      <p:pic>
        <p:nvPicPr>
          <p:cNvPr id="13" name="Picture 12" descr="A logo with orange letters and black text&#10;&#10;AI-generated content may be incorrect.">
            <a:extLst>
              <a:ext uri="{FF2B5EF4-FFF2-40B4-BE49-F238E27FC236}">
                <a16:creationId xmlns:a16="http://schemas.microsoft.com/office/drawing/2014/main" id="{4DACF750-DE2E-607F-4BD3-AEB647F8D8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64159" y="1601448"/>
            <a:ext cx="1547795" cy="39799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F7B51AC-CC85-77D5-9E5B-B245D0108C40}"/>
              </a:ext>
            </a:extLst>
          </p:cNvPr>
          <p:cNvSpPr txBox="1"/>
          <p:nvPr/>
        </p:nvSpPr>
        <p:spPr>
          <a:xfrm>
            <a:off x="4766571" y="553782"/>
            <a:ext cx="4589338" cy="2308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2345" tIns="31173" rIns="62345" bIns="31173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91" i="1">
                <a:ea typeface="Calibri"/>
                <a:cs typeface="Calibri"/>
              </a:rPr>
              <a:t>Menu is subject to change based on staffing and product availability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85586AE3-6BAE-591D-CA2A-92019BBA85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7803" y="1261009"/>
            <a:ext cx="954085" cy="486046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8AF5382-9715-8BA5-2F42-DB667ED56D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9090" y="1725524"/>
            <a:ext cx="1247824" cy="25016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A0D44C8-5121-F167-80D4-A2AB54147A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64159" y="1151535"/>
            <a:ext cx="1194004" cy="447475"/>
          </a:xfrm>
          <a:prstGeom prst="rect">
            <a:avLst/>
          </a:prstGeom>
        </p:spPr>
      </p:pic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4A67BB35-7945-F67F-8BAD-9A5D11A52DA7}"/>
              </a:ext>
            </a:extLst>
          </p:cNvPr>
          <p:cNvGraphicFramePr>
            <a:graphicFrameLocks noGrp="1"/>
          </p:cNvGraphicFramePr>
          <p:nvPr/>
        </p:nvGraphicFramePr>
        <p:xfrm>
          <a:off x="3693074" y="3643188"/>
          <a:ext cx="1385455" cy="3280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5455">
                  <a:extLst>
                    <a:ext uri="{9D8B030D-6E8A-4147-A177-3AD203B41FA5}">
                      <a16:colId xmlns:a16="http://schemas.microsoft.com/office/drawing/2014/main" val="1586109898"/>
                    </a:ext>
                  </a:extLst>
                </a:gridCol>
              </a:tblGrid>
              <a:tr h="2389909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entury Gothic"/>
                        <a:ea typeface="Calibri Light"/>
                        <a:cs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BBQ Spiced Salmon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Maryland Crab Cakes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Country Cheese Grits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Smashed Red Potatoes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Summer Succotash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Sweet &amp; Spicy Brussels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Corn Relish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Lemon Wedges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Cocktail &amp; Tartar Sauce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dirty="0">
                          <a:ln>
                            <a:noFill/>
                          </a:ln>
                          <a:latin typeface="Calibri Light"/>
                          <a:ea typeface="Calibri Light"/>
                          <a:cs typeface="Calibri Light"/>
                        </a:rPr>
                        <a:t>Mango Salsa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dirty="0">
                        <a:ln>
                          <a:noFill/>
                        </a:ln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737386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404912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485638"/>
                  </a:ext>
                </a:extLst>
              </a:tr>
              <a:tr h="187036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noProof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273454"/>
                  </a:ext>
                </a:extLst>
              </a:tr>
              <a:tr h="218209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000" b="0" i="0" u="none" strike="noStrike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2345" marR="62345" marT="31173" marB="3117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94873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F2DE4AD4-6497-DA57-6D8E-10B8A759A0B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96997" y="2366392"/>
            <a:ext cx="1062177" cy="59323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32EBB005-0579-7165-831E-939EE61383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28086" y="841225"/>
            <a:ext cx="1062177" cy="40146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300ADA8-A9A2-4F7E-D724-126D347EBAD1}"/>
              </a:ext>
            </a:extLst>
          </p:cNvPr>
          <p:cNvSpPr txBox="1"/>
          <p:nvPr/>
        </p:nvSpPr>
        <p:spPr>
          <a:xfrm>
            <a:off x="3842784" y="3144380"/>
            <a:ext cx="118221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7" dirty="0"/>
              <a:t>Check Out our Special Today!!</a:t>
            </a:r>
          </a:p>
        </p:txBody>
      </p:sp>
    </p:spTree>
    <p:extLst>
      <p:ext uri="{BB962C8B-B14F-4D97-AF65-F5344CB8AC3E}">
        <p14:creationId xmlns:p14="http://schemas.microsoft.com/office/powerpoint/2010/main" val="333974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CF2CD-F43F-84D7-B14D-D51D8D74C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BCD0041-219B-45F9-7310-7A4F0EC11358}"/>
              </a:ext>
            </a:extLst>
          </p:cNvPr>
          <p:cNvGrpSpPr/>
          <p:nvPr/>
        </p:nvGrpSpPr>
        <p:grpSpPr>
          <a:xfrm>
            <a:off x="-1848959" y="5353469"/>
            <a:ext cx="1051686" cy="81049"/>
            <a:chOff x="283577" y="9082418"/>
            <a:chExt cx="1542473" cy="11887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A0C7F24-BD88-3B26-B4DC-2D56ED1FE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577" y="9082418"/>
              <a:ext cx="118872" cy="11887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F6E47C-36D3-78BD-372A-8EAFD84DB968}"/>
                </a:ext>
              </a:extLst>
            </p:cNvPr>
            <p:cNvSpPr txBox="1"/>
            <p:nvPr/>
          </p:nvSpPr>
          <p:spPr>
            <a:xfrm>
              <a:off x="474910" y="9086990"/>
              <a:ext cx="1351140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>
                  <a:latin typeface="Century Gothic" panose="020B0502020202020204" pitchFamily="34" charset="0"/>
                </a:rPr>
                <a:t>555.555.5555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D30857-A079-AE25-7ECB-13BCAC81B74E}"/>
              </a:ext>
            </a:extLst>
          </p:cNvPr>
          <p:cNvGrpSpPr/>
          <p:nvPr/>
        </p:nvGrpSpPr>
        <p:grpSpPr>
          <a:xfrm>
            <a:off x="-1845268" y="5614842"/>
            <a:ext cx="1044305" cy="77932"/>
            <a:chOff x="283577" y="9291756"/>
            <a:chExt cx="1531647" cy="1143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5738DC6-1B53-41C2-BDB7-7302EABA6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577" y="9291756"/>
              <a:ext cx="114300" cy="1143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201CC5-CAD8-FD03-4DB1-72F9E547E7A2}"/>
                </a:ext>
              </a:extLst>
            </p:cNvPr>
            <p:cNvSpPr txBox="1"/>
            <p:nvPr/>
          </p:nvSpPr>
          <p:spPr>
            <a:xfrm>
              <a:off x="464084" y="9292980"/>
              <a:ext cx="1351140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www.YourCafeWebsite.com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434920-17A6-E82F-2363-4FB2C5FE406D}"/>
              </a:ext>
            </a:extLst>
          </p:cNvPr>
          <p:cNvGrpSpPr/>
          <p:nvPr/>
        </p:nvGrpSpPr>
        <p:grpSpPr>
          <a:xfrm>
            <a:off x="-1848959" y="5873097"/>
            <a:ext cx="1051686" cy="77932"/>
            <a:chOff x="283577" y="9496522"/>
            <a:chExt cx="1542473" cy="11430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F668F75-C5B1-82C4-560F-B3024DE85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577" y="9496522"/>
              <a:ext cx="114300" cy="1143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4988F-B5E9-3575-BE77-AD88D9F90BC8}"/>
                </a:ext>
              </a:extLst>
            </p:cNvPr>
            <p:cNvSpPr txBox="1"/>
            <p:nvPr/>
          </p:nvSpPr>
          <p:spPr>
            <a:xfrm>
              <a:off x="474910" y="9501094"/>
              <a:ext cx="1351140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C2C794-2773-6E00-8A85-9B320D133DCC}"/>
              </a:ext>
            </a:extLst>
          </p:cNvPr>
          <p:cNvGrpSpPr/>
          <p:nvPr/>
        </p:nvGrpSpPr>
        <p:grpSpPr>
          <a:xfrm>
            <a:off x="-1849699" y="6131352"/>
            <a:ext cx="1053167" cy="81049"/>
            <a:chOff x="283577" y="9701287"/>
            <a:chExt cx="1544645" cy="118872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25133FD-9BA5-75F1-828E-1F2219AFA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577" y="9701287"/>
              <a:ext cx="118872" cy="11887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3AA0D6-926F-FE49-8BD3-9F71991552D7}"/>
                </a:ext>
              </a:extLst>
            </p:cNvPr>
            <p:cNvSpPr txBox="1"/>
            <p:nvPr/>
          </p:nvSpPr>
          <p:spPr>
            <a:xfrm>
              <a:off x="474910" y="9705859"/>
              <a:ext cx="1353312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F6DD5E-E9BF-11F6-2903-B3CFF3F0271F}"/>
              </a:ext>
            </a:extLst>
          </p:cNvPr>
          <p:cNvGrpSpPr/>
          <p:nvPr/>
        </p:nvGrpSpPr>
        <p:grpSpPr>
          <a:xfrm>
            <a:off x="-1845268" y="6649830"/>
            <a:ext cx="1044305" cy="80159"/>
            <a:chOff x="-2968734" y="9852566"/>
            <a:chExt cx="1531647" cy="11756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673C9FC-0806-32D7-5741-A4D2A4D27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968734" y="9852566"/>
              <a:ext cx="137160" cy="11756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BF01DF-F8F4-EF6B-9CDE-0F6B6BBC93DB}"/>
                </a:ext>
              </a:extLst>
            </p:cNvPr>
            <p:cNvSpPr txBox="1"/>
            <p:nvPr/>
          </p:nvSpPr>
          <p:spPr>
            <a:xfrm>
              <a:off x="-2788227" y="9856485"/>
              <a:ext cx="1351140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8AA949-8EEF-9228-CC29-DB6BC0BFF0B3}"/>
              </a:ext>
            </a:extLst>
          </p:cNvPr>
          <p:cNvGrpSpPr/>
          <p:nvPr/>
        </p:nvGrpSpPr>
        <p:grpSpPr>
          <a:xfrm>
            <a:off x="-1842724" y="6392724"/>
            <a:ext cx="1039217" cy="76784"/>
            <a:chOff x="-2950446" y="9596672"/>
            <a:chExt cx="1524185" cy="11261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4EBBCCE-228B-F88F-8170-6BF07A8AA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950446" y="9596672"/>
              <a:ext cx="118872" cy="112616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E41A27-80FD-9B60-DC97-AE74523C883D}"/>
                </a:ext>
              </a:extLst>
            </p:cNvPr>
            <p:cNvSpPr txBox="1"/>
            <p:nvPr/>
          </p:nvSpPr>
          <p:spPr>
            <a:xfrm>
              <a:off x="-2777401" y="9598116"/>
              <a:ext cx="1351140" cy="1097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 err="1">
                  <a:latin typeface="Century Gothic" panose="020B0502020202020204" pitchFamily="34" charset="0"/>
                </a:rPr>
                <a:t>YourCafeHandle</a:t>
              </a:r>
              <a:endParaRPr lang="en-US" sz="409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FF142F-0289-C2C9-E1C7-52934BF1B4F2}"/>
              </a:ext>
            </a:extLst>
          </p:cNvPr>
          <p:cNvGrpSpPr/>
          <p:nvPr/>
        </p:nvGrpSpPr>
        <p:grpSpPr>
          <a:xfrm>
            <a:off x="-1850457" y="5047237"/>
            <a:ext cx="1054683" cy="125909"/>
            <a:chOff x="-2983956" y="8262430"/>
            <a:chExt cx="1546869" cy="184666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34E0C73-D9D8-55A1-EC86-421E9DDCB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2983956" y="8263323"/>
              <a:ext cx="123092" cy="18288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AB0032D-4141-A816-2B19-EA65AF2B7F82}"/>
                </a:ext>
              </a:extLst>
            </p:cNvPr>
            <p:cNvSpPr txBox="1"/>
            <p:nvPr/>
          </p:nvSpPr>
          <p:spPr>
            <a:xfrm>
              <a:off x="-2788227" y="8262430"/>
              <a:ext cx="1351140" cy="1846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409">
                  <a:latin typeface="Century Gothic" panose="020B0502020202020204" pitchFamily="34" charset="0"/>
                </a:rPr>
                <a:t>YourInstaEatInfoV2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10FAC8-41D7-1EC3-BFA5-0653AA3DF6CC}"/>
              </a:ext>
            </a:extLst>
          </p:cNvPr>
          <p:cNvGrpSpPr/>
          <p:nvPr/>
        </p:nvGrpSpPr>
        <p:grpSpPr>
          <a:xfrm>
            <a:off x="-2315110" y="4341099"/>
            <a:ext cx="1983988" cy="525815"/>
            <a:chOff x="-3839828" y="7254173"/>
            <a:chExt cx="2909849" cy="771196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D31B5D9-4A4D-4741-FFC8-60227B0BE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2903954" y="7254173"/>
              <a:ext cx="1038101" cy="43600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2BE7061-BD4F-7AFE-01FD-F3DBFC04A40E}"/>
                </a:ext>
              </a:extLst>
            </p:cNvPr>
            <p:cNvSpPr txBox="1"/>
            <p:nvPr/>
          </p:nvSpPr>
          <p:spPr>
            <a:xfrm>
              <a:off x="-3839828" y="7748370"/>
              <a:ext cx="2909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818" b="1">
                  <a:latin typeface="Century Gothic" panose="020B0502020202020204" pitchFamily="34" charset="0"/>
                </a:rPr>
                <a:t>YourInstaEatInfoV1</a:t>
              </a:r>
            </a:p>
          </p:txBody>
        </p:sp>
      </p:grpSp>
      <p:pic>
        <p:nvPicPr>
          <p:cNvPr id="46" name="Content Placeholder 45" descr="A poster for a restaurant&#10;&#10;AI-generated content may be incorrect.">
            <a:extLst>
              <a:ext uri="{FF2B5EF4-FFF2-40B4-BE49-F238E27FC236}">
                <a16:creationId xmlns:a16="http://schemas.microsoft.com/office/drawing/2014/main" id="{516DAEAD-CBBB-A78B-C109-CA22E1359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3047533" y="-1220"/>
            <a:ext cx="6096933" cy="686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52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92FFE4CE08EA46BADEB62D10C4B7C0" ma:contentTypeVersion="12" ma:contentTypeDescription="Create a new document." ma:contentTypeScope="" ma:versionID="ad5f8d4d9fc63c11570c3cafe2931079">
  <xsd:schema xmlns:xsd="http://www.w3.org/2001/XMLSchema" xmlns:xs="http://www.w3.org/2001/XMLSchema" xmlns:p="http://schemas.microsoft.com/office/2006/metadata/properties" xmlns:ns2="23bb9fef-c103-46ed-9b88-046d4ef1876b" xmlns:ns3="55240aba-38f1-4bad-9f23-e7f6a9e0b54a" xmlns:ns4="a27256b0-74a1-4ab5-8306-d69665b787e0" targetNamespace="http://schemas.microsoft.com/office/2006/metadata/properties" ma:root="true" ma:fieldsID="de2572a349c99713db958efaa4d0112b" ns2:_="" ns3:_="" ns4:_="">
    <xsd:import namespace="23bb9fef-c103-46ed-9b88-046d4ef1876b"/>
    <xsd:import namespace="55240aba-38f1-4bad-9f23-e7f6a9e0b54a"/>
    <xsd:import namespace="a27256b0-74a1-4ab5-8306-d69665b787e0"/>
    <xsd:element name="properties">
      <xsd:complexType>
        <xsd:sequence>
          <xsd:element name="documentManagement">
            <xsd:complexType>
              <xsd:all>
                <xsd:element ref="ns2:DiningLocation"/>
                <xsd:element ref="ns2:DiningLocation_x003a_LocationID" minOccurs="0"/>
                <xsd:element ref="ns3:SharedWithUsers" minOccurs="0"/>
                <xsd:element ref="ns4:View_x002f_Download_x0020_Butt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b9fef-c103-46ed-9b88-046d4ef1876b" elementFormDefault="qualified">
    <xsd:import namespace="http://schemas.microsoft.com/office/2006/documentManagement/types"/>
    <xsd:import namespace="http://schemas.microsoft.com/office/infopath/2007/PartnerControls"/>
    <xsd:element name="DiningLocation" ma:index="8" ma:displayName="DiningLocation" ma:list="{19239fe6-0fd2-426c-804b-3d63283f4142}" ma:internalName="DiningLocation" ma:readOnly="false" ma:showField="Title" ma:web="55240aba-38f1-4bad-9f23-e7f6a9e0b54a">
      <xsd:simpleType>
        <xsd:restriction base="dms:Lookup"/>
      </xsd:simpleType>
    </xsd:element>
    <xsd:element name="DiningLocation_x003a_LocationID" ma:index="9" nillable="true" ma:displayName="DiningLocation:LocationID" ma:list="{19239fe6-0fd2-426c-804b-3d63283f4142}" ma:internalName="DiningLocation_x003a_LocationID" ma:readOnly="true" ma:showField="LocationID" ma:web="55240aba-38f1-4bad-9f23-e7f6a9e0b54a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40aba-38f1-4bad-9f23-e7f6a9e0b54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7256b0-74a1-4ab5-8306-d69665b787e0" elementFormDefault="qualified">
    <xsd:import namespace="http://schemas.microsoft.com/office/2006/documentManagement/types"/>
    <xsd:import namespace="http://schemas.microsoft.com/office/infopath/2007/PartnerControls"/>
    <xsd:element name="View_x002f_Download_x0020_Button" ma:index="11" nillable="true" ma:displayName="View/Download Button" ma:default="Click to view/dowload Menu" ma:description="Click to view/dowload Menu" ma:internalName="View_x002f_Download_x0020_Button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ningLocation xmlns="23bb9fef-c103-46ed-9b88-046d4ef1876b">16</DiningLocation>
    <View_x002f_Download_x0020_Button xmlns="a27256b0-74a1-4ab5-8306-d69665b787e0">Click to view/dowload Menu</View_x002f_Download_x0020_Button>
  </documentManagement>
</p:properties>
</file>

<file path=customXml/itemProps1.xml><?xml version="1.0" encoding="utf-8"?>
<ds:datastoreItem xmlns:ds="http://schemas.openxmlformats.org/officeDocument/2006/customXml" ds:itemID="{F60E6169-39D3-4806-AFC1-0497139034D5}"/>
</file>

<file path=customXml/itemProps2.xml><?xml version="1.0" encoding="utf-8"?>
<ds:datastoreItem xmlns:ds="http://schemas.openxmlformats.org/officeDocument/2006/customXml" ds:itemID="{829D4936-CF93-49E9-A82D-5AF5E5C8D0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621BF7-AFFE-4776-A4EA-6527256DE552}">
  <ds:schemaRefs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845f499e-d7b7-4533-8bdb-1cde8555be9b"/>
    <ds:schemaRef ds:uri="http://purl.org/dc/terms/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cd62b7dd-4b48-44bd-90e7-e143a22c8ead}" enabled="0" method="" siteId="{cd62b7dd-4b48-44bd-90e7-e143a22c8e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153</Words>
  <Application>Microsoft Office PowerPoint</Application>
  <PresentationFormat>Widescreen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ASHLEIGH WOODRUFF</dc:creator>
  <cp:lastModifiedBy>Woodruff, Ashleigh</cp:lastModifiedBy>
  <cp:revision>63</cp:revision>
  <dcterms:created xsi:type="dcterms:W3CDTF">2026-03-10T16:52:42Z</dcterms:created>
  <dcterms:modified xsi:type="dcterms:W3CDTF">2026-08-24T12:21:32Z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0x0101009092FFE4CE08EA46BADEB62D10C4B7C0</vt:lpwstr>
  </property>
</Properties>
</file>